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7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6C96A8-27F1-46A6-8B87-0C56C586B748}" type="datetimeFigureOut">
              <a:rPr lang="en-US" smtClean="0"/>
              <a:pPr/>
              <a:t>7/15/2011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AC5229-E70B-4080-B5F5-CE4E9F04D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mailto:admin@carsandracingstuff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Windows\Temporary Internet Files\Content.IE5\9RMBJ71D\MC900440344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 flipH="1">
            <a:off x="76200" y="5181600"/>
            <a:ext cx="2362200" cy="13716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514600" y="1286470"/>
            <a:ext cx="66294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>
                  <a:solidFill>
                    <a:schemeClr val="tx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GPSoeiKakupoptai" pitchFamily="50" charset="-128"/>
                <a:ea typeface="HGPSoeiKakupoptai" pitchFamily="50" charset="-128"/>
              </a:rPr>
              <a:t>Car Cruise-In</a:t>
            </a:r>
            <a:endParaRPr lang="en-US" sz="6600" b="1" cap="none" spc="0" dirty="0">
              <a:ln w="11430">
                <a:solidFill>
                  <a:schemeClr val="tx1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HGPSoeiKakupoptai" pitchFamily="50" charset="-128"/>
              <a:ea typeface="HGPSoeiKakupoptai" pitchFamily="50" charset="-128"/>
            </a:endParaRPr>
          </a:p>
        </p:txBody>
      </p:sp>
      <p:pic>
        <p:nvPicPr>
          <p:cNvPr id="1037" name="Picture 13" descr="C:\Windows\Temporary Internet Files\Content.IE5\9RMBJ71D\MC90044033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18" y="2286000"/>
            <a:ext cx="2306782" cy="2114550"/>
          </a:xfrm>
          <a:prstGeom prst="rect">
            <a:avLst/>
          </a:prstGeom>
          <a:noFill/>
        </p:spPr>
      </p:pic>
      <p:pic>
        <p:nvPicPr>
          <p:cNvPr id="1053" name="Picture 29" descr="C:\Windows\Temporary Internet Files\Content.IE5\J0NSJTFA\MC90044035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00" y="1295400"/>
            <a:ext cx="2438400" cy="1371600"/>
          </a:xfrm>
          <a:prstGeom prst="rect">
            <a:avLst/>
          </a:prstGeom>
          <a:noFill/>
        </p:spPr>
      </p:pic>
      <p:pic>
        <p:nvPicPr>
          <p:cNvPr id="1054" name="Picture 30" descr="C:\Windows\Temporary Internet Files\Content.IE5\8TFGWSTY\MC900440349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52399" y="3962400"/>
            <a:ext cx="2286001" cy="1309687"/>
          </a:xfrm>
          <a:prstGeom prst="rect">
            <a:avLst/>
          </a:prstGeom>
          <a:noFill/>
        </p:spPr>
      </p:pic>
      <p:pic>
        <p:nvPicPr>
          <p:cNvPr id="1055" name="Picture 31" descr="C:\Windows\Temporary Internet Files\Content.IE5\LIMF010C\MC90044034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438400" cy="1466850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2667000" y="2209800"/>
            <a:ext cx="6163752" cy="20005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noFill/>
                  <a:prstDash val="solid"/>
                </a:ln>
                <a:latin typeface="HGPSoeiKakupoptai" pitchFamily="50" charset="-128"/>
                <a:ea typeface="HGPSoeiKakupoptai" pitchFamily="50" charset="-128"/>
              </a:rPr>
              <a:t>Saturday, July 23</a:t>
            </a:r>
            <a:r>
              <a:rPr lang="en-US" sz="4800" b="1" baseline="30000" dirty="0" smtClean="0">
                <a:ln w="10541" cmpd="sng">
                  <a:noFill/>
                  <a:prstDash val="solid"/>
                </a:ln>
                <a:latin typeface="HGPSoeiKakupoptai" pitchFamily="50" charset="-128"/>
                <a:ea typeface="HGPSoeiKakupoptai" pitchFamily="50" charset="-128"/>
              </a:rPr>
              <a:t>rd</a:t>
            </a:r>
            <a:r>
              <a:rPr lang="en-US" sz="4800" b="1" dirty="0" smtClean="0">
                <a:ln w="10541" cmpd="sng">
                  <a:noFill/>
                  <a:prstDash val="solid"/>
                </a:ln>
                <a:latin typeface="HGPSoeiKakupoptai" pitchFamily="50" charset="-128"/>
                <a:ea typeface="HGPSoeiKakupoptai" pitchFamily="50" charset="-128"/>
              </a:rPr>
              <a:t> starting at 11am</a:t>
            </a:r>
            <a:endParaRPr lang="en-US" sz="4000" b="1" dirty="0" smtClean="0">
              <a:ln w="10541" cmpd="sng">
                <a:noFill/>
                <a:prstDash val="solid"/>
              </a:ln>
              <a:latin typeface="HGPSoeiKakupoptai" pitchFamily="50" charset="-128"/>
              <a:ea typeface="HGPSoeiKakupoptai" pitchFamily="50" charset="-128"/>
            </a:endParaRPr>
          </a:p>
          <a:p>
            <a:pPr algn="ctr"/>
            <a:r>
              <a:rPr lang="en-US" sz="2800" b="1" dirty="0" err="1" smtClean="0">
                <a:ln w="10541" cmpd="sng">
                  <a:noFill/>
                  <a:prstDash val="solid"/>
                </a:ln>
                <a:latin typeface="HGPSoeiKakupoptai" pitchFamily="50" charset="-128"/>
                <a:ea typeface="HGPSoeiKakupoptai" pitchFamily="50" charset="-128"/>
              </a:rPr>
              <a:t>Walmart</a:t>
            </a:r>
            <a:r>
              <a:rPr lang="en-US" sz="2800" b="1" dirty="0" smtClean="0">
                <a:ln w="10541" cmpd="sng">
                  <a:noFill/>
                  <a:prstDash val="solid"/>
                </a:ln>
                <a:latin typeface="HGPSoeiKakupoptai" pitchFamily="50" charset="-128"/>
                <a:ea typeface="HGPSoeiKakupoptai" pitchFamily="50" charset="-128"/>
              </a:rPr>
              <a:t> on Route 47 in Huntley, IL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438400" y="0"/>
            <a:ext cx="67056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err="1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GPSoeiKakupoptai" pitchFamily="50" charset="-128"/>
                <a:ea typeface="HGPSoeiKakupoptai" pitchFamily="50" charset="-128"/>
              </a:rPr>
              <a:t>Walmart</a:t>
            </a:r>
            <a:endParaRPr lang="en-US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19400" y="4191000"/>
            <a:ext cx="297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HGPSoeiKakupoptai" pitchFamily="50" charset="-128"/>
                <a:ea typeface="HGPSoeiKakupoptai" pitchFamily="50" charset="-128"/>
              </a:rPr>
              <a:t>Fun for the Family:</a:t>
            </a:r>
          </a:p>
          <a:p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*Model Car Make &amp; Take</a:t>
            </a:r>
          </a:p>
          <a:p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*Face Painting</a:t>
            </a:r>
          </a:p>
          <a:p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*Hot Dogs &amp; Drinks</a:t>
            </a:r>
          </a:p>
          <a:p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*Great Values on Automotive Products</a:t>
            </a:r>
          </a:p>
          <a:p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*No Entry Fee</a:t>
            </a:r>
          </a:p>
        </p:txBody>
      </p:sp>
      <p:sp>
        <p:nvSpPr>
          <p:cNvPr id="56" name="Explosion 2 55"/>
          <p:cNvSpPr/>
          <p:nvPr/>
        </p:nvSpPr>
        <p:spPr>
          <a:xfrm rot="1047562">
            <a:off x="5305086" y="4001539"/>
            <a:ext cx="3757585" cy="2923989"/>
          </a:xfrm>
          <a:prstGeom prst="irregularSeal2">
            <a:avLst/>
          </a:prstGeom>
          <a:solidFill>
            <a:srgbClr val="FDF7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 rot="21510880">
            <a:off x="5655504" y="4834983"/>
            <a:ext cx="267005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HGPSoeiKakupoptai" pitchFamily="50" charset="-128"/>
                <a:ea typeface="HGPSoeiKakupoptai" pitchFamily="50" charset="-128"/>
              </a:rPr>
              <a:t>Customer </a:t>
            </a:r>
            <a:r>
              <a:rPr lang="en-US" sz="20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HGPSoeiKakupoptai" pitchFamily="50" charset="-128"/>
                <a:ea typeface="HGPSoeiKakupoptai" pitchFamily="50" charset="-128"/>
              </a:rPr>
              <a:t>-    Voted </a:t>
            </a:r>
            <a:r>
              <a:rPr lang="en-US" sz="20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HGPSoeiKakupoptai" pitchFamily="50" charset="-128"/>
                <a:ea typeface="HGPSoeiKakupoptai" pitchFamily="50" charset="-128"/>
              </a:rPr>
              <a:t>Favorite Car Wins $50 Gift </a:t>
            </a:r>
            <a:r>
              <a:rPr lang="en-US" sz="20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HGPSoeiKakupoptai" pitchFamily="50" charset="-128"/>
                <a:ea typeface="HGPSoeiKakupoptai" pitchFamily="50" charset="-128"/>
              </a:rPr>
              <a:t> Card &amp; </a:t>
            </a:r>
            <a:r>
              <a:rPr lang="en-US" sz="2000" b="1" cap="none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HGPSoeiKakupoptai" pitchFamily="50" charset="-128"/>
                <a:ea typeface="HGPSoeiKakupoptai" pitchFamily="50" charset="-128"/>
              </a:rPr>
              <a:t>Trophy</a:t>
            </a:r>
            <a:endParaRPr lang="en-US" sz="2000" b="1" cap="none" spc="50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latin typeface="HGPSoeiKakupoptai" pitchFamily="50" charset="-128"/>
              <a:ea typeface="HGPSoeiKakupoptai" pitchFamily="50" charset="-128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Contact Heidi for More Info: </a:t>
            </a:r>
            <a:r>
              <a:rPr lang="en-US" dirty="0" smtClean="0">
                <a:latin typeface="HGPSoeiKakupoptai" pitchFamily="50" charset="-128"/>
                <a:ea typeface="HGPSoeiKakupoptai" pitchFamily="50" charset="-128"/>
                <a:hlinkClick r:id="rId7"/>
              </a:rPr>
              <a:t>admin@carsandracingstuff.com</a:t>
            </a:r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 or </a:t>
            </a:r>
            <a:r>
              <a:rPr lang="en-US" dirty="0" smtClean="0">
                <a:latin typeface="HGPSoeiKakupoptai" pitchFamily="50" charset="-128"/>
                <a:ea typeface="HGPSoeiKakupoptai" pitchFamily="50" charset="-128"/>
              </a:rPr>
              <a:t>815.354.7101</a:t>
            </a:r>
            <a:endParaRPr lang="en-US" dirty="0">
              <a:latin typeface="HGPSoeiKakupoptai" pitchFamily="50" charset="-128"/>
              <a:ea typeface="HGPSoeiKakupoptai" pitchFamily="50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68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Slide 1</vt:lpstr>
    </vt:vector>
  </TitlesOfParts>
  <Company>Wal-Mart Stores,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Manager</dc:creator>
  <cp:lastModifiedBy>Manager</cp:lastModifiedBy>
  <cp:revision>22</cp:revision>
  <dcterms:created xsi:type="dcterms:W3CDTF">2011-07-01T03:31:15Z</dcterms:created>
  <dcterms:modified xsi:type="dcterms:W3CDTF">2011-07-15T19:37:58Z</dcterms:modified>
</cp:coreProperties>
</file>